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259" r:id="rId6"/>
    <p:sldId id="277" r:id="rId7"/>
    <p:sldId id="279" r:id="rId8"/>
    <p:sldId id="278" r:id="rId9"/>
    <p:sldId id="293" r:id="rId10"/>
    <p:sldId id="294" r:id="rId11"/>
    <p:sldId id="301" r:id="rId12"/>
    <p:sldId id="302" r:id="rId13"/>
    <p:sldId id="303" r:id="rId14"/>
    <p:sldId id="304" r:id="rId15"/>
    <p:sldId id="300" r:id="rId16"/>
    <p:sldId id="299" r:id="rId17"/>
    <p:sldId id="285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ED5C71-4B31-4F67-9387-DA567C74C1AE}" v="983" dt="2024-02-12T10:49:33.8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Nienhuis" userId="2c6c04f1-77c7-44b5-a463-93386779ab63" providerId="ADAL" clId="{73ED5C71-4B31-4F67-9387-DA567C74C1AE}"/>
    <pc:docChg chg="undo custSel addSld delSld modSld sldOrd">
      <pc:chgData name="Ben Nienhuis" userId="2c6c04f1-77c7-44b5-a463-93386779ab63" providerId="ADAL" clId="{73ED5C71-4B31-4F67-9387-DA567C74C1AE}" dt="2024-02-12T10:49:39.871" v="1356" actId="1076"/>
      <pc:docMkLst>
        <pc:docMk/>
      </pc:docMkLst>
      <pc:sldChg chg="modSp">
        <pc:chgData name="Ben Nienhuis" userId="2c6c04f1-77c7-44b5-a463-93386779ab63" providerId="ADAL" clId="{73ED5C71-4B31-4F67-9387-DA567C74C1AE}" dt="2024-02-12T08:54:32.775" v="1" actId="13926"/>
        <pc:sldMkLst>
          <pc:docMk/>
          <pc:sldMk cId="1650583079" sldId="259"/>
        </pc:sldMkLst>
        <pc:spChg chg="mod">
          <ac:chgData name="Ben Nienhuis" userId="2c6c04f1-77c7-44b5-a463-93386779ab63" providerId="ADAL" clId="{73ED5C71-4B31-4F67-9387-DA567C74C1AE}" dt="2024-02-12T08:54:32.775" v="1" actId="13926"/>
          <ac:spMkLst>
            <pc:docMk/>
            <pc:sldMk cId="1650583079" sldId="259"/>
            <ac:spMk id="6" creationId="{0EC80890-B759-1AC9-14D6-6AEC1032B2D9}"/>
          </ac:spMkLst>
        </pc:spChg>
      </pc:sldChg>
      <pc:sldChg chg="modSp mod">
        <pc:chgData name="Ben Nienhuis" userId="2c6c04f1-77c7-44b5-a463-93386779ab63" providerId="ADAL" clId="{73ED5C71-4B31-4F67-9387-DA567C74C1AE}" dt="2024-02-12T08:54:46.326" v="3" actId="20577"/>
        <pc:sldMkLst>
          <pc:docMk/>
          <pc:sldMk cId="1880874386" sldId="277"/>
        </pc:sldMkLst>
        <pc:spChg chg="mod">
          <ac:chgData name="Ben Nienhuis" userId="2c6c04f1-77c7-44b5-a463-93386779ab63" providerId="ADAL" clId="{73ED5C71-4B31-4F67-9387-DA567C74C1AE}" dt="2024-02-12T08:54:46.326" v="3" actId="20577"/>
          <ac:spMkLst>
            <pc:docMk/>
            <pc:sldMk cId="1880874386" sldId="277"/>
            <ac:spMk id="3" creationId="{B6CAD3B0-4A95-77E6-7746-D83C2B557A80}"/>
          </ac:spMkLst>
        </pc:spChg>
      </pc:sldChg>
      <pc:sldChg chg="modSp mod">
        <pc:chgData name="Ben Nienhuis" userId="2c6c04f1-77c7-44b5-a463-93386779ab63" providerId="ADAL" clId="{73ED5C71-4B31-4F67-9387-DA567C74C1AE}" dt="2024-02-12T08:55:20.810" v="43" actId="5793"/>
        <pc:sldMkLst>
          <pc:docMk/>
          <pc:sldMk cId="3816208585" sldId="278"/>
        </pc:sldMkLst>
        <pc:spChg chg="mod">
          <ac:chgData name="Ben Nienhuis" userId="2c6c04f1-77c7-44b5-a463-93386779ab63" providerId="ADAL" clId="{73ED5C71-4B31-4F67-9387-DA567C74C1AE}" dt="2024-02-12T08:55:20.810" v="43" actId="5793"/>
          <ac:spMkLst>
            <pc:docMk/>
            <pc:sldMk cId="3816208585" sldId="278"/>
            <ac:spMk id="3" creationId="{F3A34665-8CAA-9670-745C-8CFA0D41BA71}"/>
          </ac:spMkLst>
        </pc:spChg>
      </pc:sldChg>
      <pc:sldChg chg="del">
        <pc:chgData name="Ben Nienhuis" userId="2c6c04f1-77c7-44b5-a463-93386779ab63" providerId="ADAL" clId="{73ED5C71-4B31-4F67-9387-DA567C74C1AE}" dt="2024-02-12T08:54:57.424" v="8" actId="47"/>
        <pc:sldMkLst>
          <pc:docMk/>
          <pc:sldMk cId="1395346092" sldId="280"/>
        </pc:sldMkLst>
      </pc:sldChg>
      <pc:sldChg chg="del">
        <pc:chgData name="Ben Nienhuis" userId="2c6c04f1-77c7-44b5-a463-93386779ab63" providerId="ADAL" clId="{73ED5C71-4B31-4F67-9387-DA567C74C1AE}" dt="2024-02-12T08:54:54.282" v="4" actId="47"/>
        <pc:sldMkLst>
          <pc:docMk/>
          <pc:sldMk cId="3960033070" sldId="281"/>
        </pc:sldMkLst>
      </pc:sldChg>
      <pc:sldChg chg="del">
        <pc:chgData name="Ben Nienhuis" userId="2c6c04f1-77c7-44b5-a463-93386779ab63" providerId="ADAL" clId="{73ED5C71-4B31-4F67-9387-DA567C74C1AE}" dt="2024-02-12T08:54:54.942" v="5" actId="47"/>
        <pc:sldMkLst>
          <pc:docMk/>
          <pc:sldMk cId="2027435833" sldId="282"/>
        </pc:sldMkLst>
      </pc:sldChg>
      <pc:sldChg chg="del">
        <pc:chgData name="Ben Nienhuis" userId="2c6c04f1-77c7-44b5-a463-93386779ab63" providerId="ADAL" clId="{73ED5C71-4B31-4F67-9387-DA567C74C1AE}" dt="2024-02-12T08:54:56.609" v="7" actId="47"/>
        <pc:sldMkLst>
          <pc:docMk/>
          <pc:sldMk cId="1542645454" sldId="283"/>
        </pc:sldMkLst>
      </pc:sldChg>
      <pc:sldChg chg="del">
        <pc:chgData name="Ben Nienhuis" userId="2c6c04f1-77c7-44b5-a463-93386779ab63" providerId="ADAL" clId="{73ED5C71-4B31-4F67-9387-DA567C74C1AE}" dt="2024-02-12T08:54:55.871" v="6" actId="47"/>
        <pc:sldMkLst>
          <pc:docMk/>
          <pc:sldMk cId="2725427089" sldId="284"/>
        </pc:sldMkLst>
      </pc:sldChg>
      <pc:sldChg chg="addSp delSp modSp mod">
        <pc:chgData name="Ben Nienhuis" userId="2c6c04f1-77c7-44b5-a463-93386779ab63" providerId="ADAL" clId="{73ED5C71-4B31-4F67-9387-DA567C74C1AE}" dt="2024-02-12T10:49:39.871" v="1356" actId="1076"/>
        <pc:sldMkLst>
          <pc:docMk/>
          <pc:sldMk cId="3339260144" sldId="285"/>
        </pc:sldMkLst>
        <pc:spChg chg="mod">
          <ac:chgData name="Ben Nienhuis" userId="2c6c04f1-77c7-44b5-a463-93386779ab63" providerId="ADAL" clId="{73ED5C71-4B31-4F67-9387-DA567C74C1AE}" dt="2024-02-12T08:55:54.005" v="50" actId="20577"/>
          <ac:spMkLst>
            <pc:docMk/>
            <pc:sldMk cId="3339260144" sldId="285"/>
            <ac:spMk id="3" creationId="{2BBA35E2-85E9-09F1-6D88-F0975E32A8EF}"/>
          </ac:spMkLst>
        </pc:spChg>
        <pc:picChg chg="add mod">
          <ac:chgData name="Ben Nienhuis" userId="2c6c04f1-77c7-44b5-a463-93386779ab63" providerId="ADAL" clId="{73ED5C71-4B31-4F67-9387-DA567C74C1AE}" dt="2024-02-12T10:49:39.871" v="1356" actId="1076"/>
          <ac:picMkLst>
            <pc:docMk/>
            <pc:sldMk cId="3339260144" sldId="285"/>
            <ac:picMk id="5" creationId="{214E878E-A8C4-2619-F4CB-7639DD624100}"/>
          </ac:picMkLst>
        </pc:picChg>
        <pc:picChg chg="del">
          <ac:chgData name="Ben Nienhuis" userId="2c6c04f1-77c7-44b5-a463-93386779ab63" providerId="ADAL" clId="{73ED5C71-4B31-4F67-9387-DA567C74C1AE}" dt="2024-02-12T10:49:04.932" v="1353" actId="478"/>
          <ac:picMkLst>
            <pc:docMk/>
            <pc:sldMk cId="3339260144" sldId="285"/>
            <ac:picMk id="7" creationId="{FAEDA512-5F4C-55D5-31E8-4CEE7B49C38D}"/>
          </ac:picMkLst>
        </pc:picChg>
      </pc:sldChg>
      <pc:sldChg chg="addSp delSp modSp del mod">
        <pc:chgData name="Ben Nienhuis" userId="2c6c04f1-77c7-44b5-a463-93386779ab63" providerId="ADAL" clId="{73ED5C71-4B31-4F67-9387-DA567C74C1AE}" dt="2024-02-12T10:48:54.591" v="1346" actId="47"/>
        <pc:sldMkLst>
          <pc:docMk/>
          <pc:sldMk cId="4050544432" sldId="286"/>
        </pc:sldMkLst>
        <pc:spChg chg="mod">
          <ac:chgData name="Ben Nienhuis" userId="2c6c04f1-77c7-44b5-a463-93386779ab63" providerId="ADAL" clId="{73ED5C71-4B31-4F67-9387-DA567C74C1AE}" dt="2024-02-12T08:55:45.561" v="48" actId="6549"/>
          <ac:spMkLst>
            <pc:docMk/>
            <pc:sldMk cId="4050544432" sldId="286"/>
            <ac:spMk id="3" creationId="{E22AC1C6-A789-B140-BA48-346027804DAD}"/>
          </ac:spMkLst>
        </pc:spChg>
        <pc:picChg chg="del">
          <ac:chgData name="Ben Nienhuis" userId="2c6c04f1-77c7-44b5-a463-93386779ab63" providerId="ADAL" clId="{73ED5C71-4B31-4F67-9387-DA567C74C1AE}" dt="2024-02-12T08:55:42.011" v="46" actId="478"/>
          <ac:picMkLst>
            <pc:docMk/>
            <pc:sldMk cId="4050544432" sldId="286"/>
            <ac:picMk id="5" creationId="{4ADC27B2-7E0D-BF29-1AD2-F0A92DAEDD54}"/>
          </ac:picMkLst>
        </pc:picChg>
        <pc:picChg chg="add mod">
          <ac:chgData name="Ben Nienhuis" userId="2c6c04f1-77c7-44b5-a463-93386779ab63" providerId="ADAL" clId="{73ED5C71-4B31-4F67-9387-DA567C74C1AE}" dt="2024-02-12T09:01:34.126" v="195" actId="1076"/>
          <ac:picMkLst>
            <pc:docMk/>
            <pc:sldMk cId="4050544432" sldId="286"/>
            <ac:picMk id="7" creationId="{9779F177-0788-B45C-1084-9C924F53C832}"/>
          </ac:picMkLst>
        </pc:picChg>
        <pc:picChg chg="del">
          <ac:chgData name="Ben Nienhuis" userId="2c6c04f1-77c7-44b5-a463-93386779ab63" providerId="ADAL" clId="{73ED5C71-4B31-4F67-9387-DA567C74C1AE}" dt="2024-02-12T08:55:42.826" v="47" actId="478"/>
          <ac:picMkLst>
            <pc:docMk/>
            <pc:sldMk cId="4050544432" sldId="286"/>
            <ac:picMk id="8" creationId="{9EC518C9-27AC-2724-2B82-5DEEBD30ECE2}"/>
          </ac:picMkLst>
        </pc:picChg>
      </pc:sldChg>
      <pc:sldChg chg="add del">
        <pc:chgData name="Ben Nienhuis" userId="2c6c04f1-77c7-44b5-a463-93386779ab63" providerId="ADAL" clId="{73ED5C71-4B31-4F67-9387-DA567C74C1AE}" dt="2024-02-12T10:48:59.959" v="1352" actId="47"/>
        <pc:sldMkLst>
          <pc:docMk/>
          <pc:sldMk cId="2637866710" sldId="287"/>
        </pc:sldMkLst>
      </pc:sldChg>
      <pc:sldChg chg="add del">
        <pc:chgData name="Ben Nienhuis" userId="2c6c04f1-77c7-44b5-a463-93386779ab63" providerId="ADAL" clId="{73ED5C71-4B31-4F67-9387-DA567C74C1AE}" dt="2024-02-12T10:48:59.032" v="1351" actId="47"/>
        <pc:sldMkLst>
          <pc:docMk/>
          <pc:sldMk cId="3262070668" sldId="288"/>
        </pc:sldMkLst>
      </pc:sldChg>
      <pc:sldChg chg="add del">
        <pc:chgData name="Ben Nienhuis" userId="2c6c04f1-77c7-44b5-a463-93386779ab63" providerId="ADAL" clId="{73ED5C71-4B31-4F67-9387-DA567C74C1AE}" dt="2024-02-12T10:48:58.137" v="1350" actId="47"/>
        <pc:sldMkLst>
          <pc:docMk/>
          <pc:sldMk cId="343980927" sldId="289"/>
        </pc:sldMkLst>
      </pc:sldChg>
      <pc:sldChg chg="add del">
        <pc:chgData name="Ben Nienhuis" userId="2c6c04f1-77c7-44b5-a463-93386779ab63" providerId="ADAL" clId="{73ED5C71-4B31-4F67-9387-DA567C74C1AE}" dt="2024-02-12T10:48:57.322" v="1349" actId="47"/>
        <pc:sldMkLst>
          <pc:docMk/>
          <pc:sldMk cId="1995970946" sldId="290"/>
        </pc:sldMkLst>
      </pc:sldChg>
      <pc:sldChg chg="add del">
        <pc:chgData name="Ben Nienhuis" userId="2c6c04f1-77c7-44b5-a463-93386779ab63" providerId="ADAL" clId="{73ED5C71-4B31-4F67-9387-DA567C74C1AE}" dt="2024-02-12T10:48:56.599" v="1348" actId="47"/>
        <pc:sldMkLst>
          <pc:docMk/>
          <pc:sldMk cId="2565954868" sldId="291"/>
        </pc:sldMkLst>
      </pc:sldChg>
      <pc:sldChg chg="add del">
        <pc:chgData name="Ben Nienhuis" userId="2c6c04f1-77c7-44b5-a463-93386779ab63" providerId="ADAL" clId="{73ED5C71-4B31-4F67-9387-DA567C74C1AE}" dt="2024-02-12T10:48:55.861" v="1347" actId="47"/>
        <pc:sldMkLst>
          <pc:docMk/>
          <pc:sldMk cId="1312579917" sldId="292"/>
        </pc:sldMkLst>
      </pc:sldChg>
      <pc:sldChg chg="addSp delSp modSp add mod ord modAnim">
        <pc:chgData name="Ben Nienhuis" userId="2c6c04f1-77c7-44b5-a463-93386779ab63" providerId="ADAL" clId="{73ED5C71-4B31-4F67-9387-DA567C74C1AE}" dt="2024-02-12T09:04:28.632" v="213" actId="14100"/>
        <pc:sldMkLst>
          <pc:docMk/>
          <pc:sldMk cId="325814891" sldId="293"/>
        </pc:sldMkLst>
        <pc:spChg chg="mod">
          <ac:chgData name="Ben Nienhuis" userId="2c6c04f1-77c7-44b5-a463-93386779ab63" providerId="ADAL" clId="{73ED5C71-4B31-4F67-9387-DA567C74C1AE}" dt="2024-02-12T08:59:55.136" v="189" actId="20577"/>
          <ac:spMkLst>
            <pc:docMk/>
            <pc:sldMk cId="325814891" sldId="293"/>
            <ac:spMk id="3" creationId="{C5E55427-7ED4-0D62-B5B9-176754FB9F08}"/>
          </ac:spMkLst>
        </pc:spChg>
        <pc:picChg chg="add del">
          <ac:chgData name="Ben Nienhuis" userId="2c6c04f1-77c7-44b5-a463-93386779ab63" providerId="ADAL" clId="{73ED5C71-4B31-4F67-9387-DA567C74C1AE}" dt="2024-02-12T09:03:39.755" v="207" actId="478"/>
          <ac:picMkLst>
            <pc:docMk/>
            <pc:sldMk cId="325814891" sldId="293"/>
            <ac:picMk id="5" creationId="{D97E7F40-CE10-635B-789F-254381D7A354}"/>
          </ac:picMkLst>
        </pc:picChg>
        <pc:picChg chg="add del mod">
          <ac:chgData name="Ben Nienhuis" userId="2c6c04f1-77c7-44b5-a463-93386779ab63" providerId="ADAL" clId="{73ED5C71-4B31-4F67-9387-DA567C74C1AE}" dt="2024-02-12T09:03:39.005" v="206" actId="478"/>
          <ac:picMkLst>
            <pc:docMk/>
            <pc:sldMk cId="325814891" sldId="293"/>
            <ac:picMk id="7" creationId="{6D2EF4E4-46CF-1348-E754-500965B94425}"/>
          </ac:picMkLst>
        </pc:picChg>
        <pc:picChg chg="add del">
          <ac:chgData name="Ben Nienhuis" userId="2c6c04f1-77c7-44b5-a463-93386779ab63" providerId="ADAL" clId="{73ED5C71-4B31-4F67-9387-DA567C74C1AE}" dt="2024-02-12T09:03:55.233" v="209" actId="478"/>
          <ac:picMkLst>
            <pc:docMk/>
            <pc:sldMk cId="325814891" sldId="293"/>
            <ac:picMk id="8" creationId="{C0E98B31-3D72-AB04-C111-C231531C5C82}"/>
          </ac:picMkLst>
        </pc:picChg>
        <pc:picChg chg="add mod">
          <ac:chgData name="Ben Nienhuis" userId="2c6c04f1-77c7-44b5-a463-93386779ab63" providerId="ADAL" clId="{73ED5C71-4B31-4F67-9387-DA567C74C1AE}" dt="2024-02-12T09:04:28.632" v="213" actId="14100"/>
          <ac:picMkLst>
            <pc:docMk/>
            <pc:sldMk cId="325814891" sldId="293"/>
            <ac:picMk id="10" creationId="{A2D05182-E22C-577A-CEF9-79A3933EC80B}"/>
          </ac:picMkLst>
        </pc:picChg>
      </pc:sldChg>
      <pc:sldChg chg="addSp modSp add mod modAnim">
        <pc:chgData name="Ben Nienhuis" userId="2c6c04f1-77c7-44b5-a463-93386779ab63" providerId="ADAL" clId="{73ED5C71-4B31-4F67-9387-DA567C74C1AE}" dt="2024-02-12T10:34:10.592" v="850" actId="20577"/>
        <pc:sldMkLst>
          <pc:docMk/>
          <pc:sldMk cId="276672304" sldId="294"/>
        </pc:sldMkLst>
        <pc:spChg chg="mod">
          <ac:chgData name="Ben Nienhuis" userId="2c6c04f1-77c7-44b5-a463-93386779ab63" providerId="ADAL" clId="{73ED5C71-4B31-4F67-9387-DA567C74C1AE}" dt="2024-02-12T10:34:10.592" v="850" actId="20577"/>
          <ac:spMkLst>
            <pc:docMk/>
            <pc:sldMk cId="276672304" sldId="294"/>
            <ac:spMk id="3" creationId="{2D4586A1-F932-47BD-8969-B154B38B5FA6}"/>
          </ac:spMkLst>
        </pc:spChg>
        <pc:picChg chg="add mod">
          <ac:chgData name="Ben Nienhuis" userId="2c6c04f1-77c7-44b5-a463-93386779ab63" providerId="ADAL" clId="{73ED5C71-4B31-4F67-9387-DA567C74C1AE}" dt="2024-02-12T10:33:46.747" v="844" actId="14100"/>
          <ac:picMkLst>
            <pc:docMk/>
            <pc:sldMk cId="276672304" sldId="294"/>
            <ac:picMk id="5" creationId="{D7D1BF21-5017-FCF9-E63E-F3D37E5AD657}"/>
          </ac:picMkLst>
        </pc:picChg>
        <pc:picChg chg="add mod">
          <ac:chgData name="Ben Nienhuis" userId="2c6c04f1-77c7-44b5-a463-93386779ab63" providerId="ADAL" clId="{73ED5C71-4B31-4F67-9387-DA567C74C1AE}" dt="2024-02-12T10:33:57.922" v="847" actId="14100"/>
          <ac:picMkLst>
            <pc:docMk/>
            <pc:sldMk cId="276672304" sldId="294"/>
            <ac:picMk id="8" creationId="{AD91D8FD-B10E-5385-3700-5BBCB2C87BB1}"/>
          </ac:picMkLst>
        </pc:picChg>
      </pc:sldChg>
      <pc:sldChg chg="add del">
        <pc:chgData name="Ben Nienhuis" userId="2c6c04f1-77c7-44b5-a463-93386779ab63" providerId="ADAL" clId="{73ED5C71-4B31-4F67-9387-DA567C74C1AE}" dt="2024-02-12T10:48:52.031" v="1345" actId="47"/>
        <pc:sldMkLst>
          <pc:docMk/>
          <pc:sldMk cId="2733816636" sldId="295"/>
        </pc:sldMkLst>
      </pc:sldChg>
      <pc:sldChg chg="add del">
        <pc:chgData name="Ben Nienhuis" userId="2c6c04f1-77c7-44b5-a463-93386779ab63" providerId="ADAL" clId="{73ED5C71-4B31-4F67-9387-DA567C74C1AE}" dt="2024-02-12T10:48:49.865" v="1344" actId="47"/>
        <pc:sldMkLst>
          <pc:docMk/>
          <pc:sldMk cId="3059348335" sldId="296"/>
        </pc:sldMkLst>
      </pc:sldChg>
      <pc:sldChg chg="add del">
        <pc:chgData name="Ben Nienhuis" userId="2c6c04f1-77c7-44b5-a463-93386779ab63" providerId="ADAL" clId="{73ED5C71-4B31-4F67-9387-DA567C74C1AE}" dt="2024-02-12T10:48:49.094" v="1343" actId="47"/>
        <pc:sldMkLst>
          <pc:docMk/>
          <pc:sldMk cId="136322016" sldId="297"/>
        </pc:sldMkLst>
      </pc:sldChg>
      <pc:sldChg chg="add del">
        <pc:chgData name="Ben Nienhuis" userId="2c6c04f1-77c7-44b5-a463-93386779ab63" providerId="ADAL" clId="{73ED5C71-4B31-4F67-9387-DA567C74C1AE}" dt="2024-02-12T10:48:46.553" v="1342" actId="47"/>
        <pc:sldMkLst>
          <pc:docMk/>
          <pc:sldMk cId="1120341974" sldId="298"/>
        </pc:sldMkLst>
      </pc:sldChg>
      <pc:sldChg chg="addSp modSp add mod modAnim">
        <pc:chgData name="Ben Nienhuis" userId="2c6c04f1-77c7-44b5-a463-93386779ab63" providerId="ADAL" clId="{73ED5C71-4B31-4F67-9387-DA567C74C1AE}" dt="2024-02-12T10:48:29.813" v="1341"/>
        <pc:sldMkLst>
          <pc:docMk/>
          <pc:sldMk cId="1554478858" sldId="299"/>
        </pc:sldMkLst>
        <pc:spChg chg="mod">
          <ac:chgData name="Ben Nienhuis" userId="2c6c04f1-77c7-44b5-a463-93386779ab63" providerId="ADAL" clId="{73ED5C71-4B31-4F67-9387-DA567C74C1AE}" dt="2024-02-12T10:48:06.640" v="1334" actId="1076"/>
          <ac:spMkLst>
            <pc:docMk/>
            <pc:sldMk cId="1554478858" sldId="299"/>
            <ac:spMk id="3" creationId="{0CB2773D-F5B5-F01C-FEB8-C7481BB80079}"/>
          </ac:spMkLst>
        </pc:spChg>
        <pc:picChg chg="add mod">
          <ac:chgData name="Ben Nienhuis" userId="2c6c04f1-77c7-44b5-a463-93386779ab63" providerId="ADAL" clId="{73ED5C71-4B31-4F67-9387-DA567C74C1AE}" dt="2024-02-12T10:40:06.560" v="1090" actId="1076"/>
          <ac:picMkLst>
            <pc:docMk/>
            <pc:sldMk cId="1554478858" sldId="299"/>
            <ac:picMk id="5" creationId="{A4257239-E524-2E66-A970-8BD5BA0E9425}"/>
          </ac:picMkLst>
        </pc:picChg>
        <pc:picChg chg="add mod">
          <ac:chgData name="Ben Nienhuis" userId="2c6c04f1-77c7-44b5-a463-93386779ab63" providerId="ADAL" clId="{73ED5C71-4B31-4F67-9387-DA567C74C1AE}" dt="2024-02-12T10:44:54.551" v="1193" actId="14100"/>
          <ac:picMkLst>
            <pc:docMk/>
            <pc:sldMk cId="1554478858" sldId="299"/>
            <ac:picMk id="7" creationId="{DA3273AC-6FA1-D4FD-B620-54BDC8B78B24}"/>
          </ac:picMkLst>
        </pc:picChg>
        <pc:picChg chg="add mod">
          <ac:chgData name="Ben Nienhuis" userId="2c6c04f1-77c7-44b5-a463-93386779ab63" providerId="ADAL" clId="{73ED5C71-4B31-4F67-9387-DA567C74C1AE}" dt="2024-02-12T10:48:26.953" v="1340" actId="14100"/>
          <ac:picMkLst>
            <pc:docMk/>
            <pc:sldMk cId="1554478858" sldId="299"/>
            <ac:picMk id="8" creationId="{FB45D134-DDD2-288A-51FF-E7A1CF65BAD6}"/>
          </ac:picMkLst>
        </pc:picChg>
      </pc:sldChg>
      <pc:sldChg chg="addSp modSp add mod modAnim">
        <pc:chgData name="Ben Nienhuis" userId="2c6c04f1-77c7-44b5-a463-93386779ab63" providerId="ADAL" clId="{73ED5C71-4B31-4F67-9387-DA567C74C1AE}" dt="2024-02-12T10:37:03.420" v="966" actId="1076"/>
        <pc:sldMkLst>
          <pc:docMk/>
          <pc:sldMk cId="621150412" sldId="300"/>
        </pc:sldMkLst>
        <pc:spChg chg="mod">
          <ac:chgData name="Ben Nienhuis" userId="2c6c04f1-77c7-44b5-a463-93386779ab63" providerId="ADAL" clId="{73ED5C71-4B31-4F67-9387-DA567C74C1AE}" dt="2024-02-12T10:36:42.663" v="962" actId="20577"/>
          <ac:spMkLst>
            <pc:docMk/>
            <pc:sldMk cId="621150412" sldId="300"/>
            <ac:spMk id="3" creationId="{47CCC31A-4059-2A6D-6465-4CF6DD32CAD6}"/>
          </ac:spMkLst>
        </pc:spChg>
        <pc:picChg chg="add mod">
          <ac:chgData name="Ben Nienhuis" userId="2c6c04f1-77c7-44b5-a463-93386779ab63" providerId="ADAL" clId="{73ED5C71-4B31-4F67-9387-DA567C74C1AE}" dt="2024-02-12T10:37:03.420" v="966" actId="1076"/>
          <ac:picMkLst>
            <pc:docMk/>
            <pc:sldMk cId="621150412" sldId="300"/>
            <ac:picMk id="5" creationId="{821552F8-8163-3B6D-D679-3C3FF31C710B}"/>
          </ac:picMkLst>
        </pc:picChg>
      </pc:sldChg>
      <pc:sldChg chg="addSp modSp add mod modAnim">
        <pc:chgData name="Ben Nienhuis" userId="2c6c04f1-77c7-44b5-a463-93386779ab63" providerId="ADAL" clId="{73ED5C71-4B31-4F67-9387-DA567C74C1AE}" dt="2024-02-12T09:53:26.859" v="390" actId="1076"/>
        <pc:sldMkLst>
          <pc:docMk/>
          <pc:sldMk cId="1815817640" sldId="301"/>
        </pc:sldMkLst>
        <pc:spChg chg="mod">
          <ac:chgData name="Ben Nienhuis" userId="2c6c04f1-77c7-44b5-a463-93386779ab63" providerId="ADAL" clId="{73ED5C71-4B31-4F67-9387-DA567C74C1AE}" dt="2024-02-12T09:51:51.065" v="387" actId="6549"/>
          <ac:spMkLst>
            <pc:docMk/>
            <pc:sldMk cId="1815817640" sldId="301"/>
            <ac:spMk id="3" creationId="{3DBE2D6B-1534-296B-5A9E-E4C3B94B6C0C}"/>
          </ac:spMkLst>
        </pc:spChg>
        <pc:picChg chg="add mod">
          <ac:chgData name="Ben Nienhuis" userId="2c6c04f1-77c7-44b5-a463-93386779ab63" providerId="ADAL" clId="{73ED5C71-4B31-4F67-9387-DA567C74C1AE}" dt="2024-02-12T09:53:26.859" v="390" actId="1076"/>
          <ac:picMkLst>
            <pc:docMk/>
            <pc:sldMk cId="1815817640" sldId="301"/>
            <ac:picMk id="7" creationId="{8E5ADFAB-1251-6DBE-59D5-071D109A4044}"/>
          </ac:picMkLst>
        </pc:picChg>
      </pc:sldChg>
      <pc:sldChg chg="modSp new del mod">
        <pc:chgData name="Ben Nienhuis" userId="2c6c04f1-77c7-44b5-a463-93386779ab63" providerId="ADAL" clId="{73ED5C71-4B31-4F67-9387-DA567C74C1AE}" dt="2024-02-12T09:40:19.374" v="223" actId="680"/>
        <pc:sldMkLst>
          <pc:docMk/>
          <pc:sldMk cId="118324911" sldId="302"/>
        </pc:sldMkLst>
        <pc:spChg chg="mod">
          <ac:chgData name="Ben Nienhuis" userId="2c6c04f1-77c7-44b5-a463-93386779ab63" providerId="ADAL" clId="{73ED5C71-4B31-4F67-9387-DA567C74C1AE}" dt="2024-02-12T09:40:18.745" v="222" actId="20577"/>
          <ac:spMkLst>
            <pc:docMk/>
            <pc:sldMk cId="118324911" sldId="302"/>
            <ac:spMk id="2" creationId="{C86CD98F-A28C-98C3-E7C0-A1BEEC85C32F}"/>
          </ac:spMkLst>
        </pc:spChg>
      </pc:sldChg>
      <pc:sldChg chg="addSp delSp modSp add mod modAnim">
        <pc:chgData name="Ben Nienhuis" userId="2c6c04f1-77c7-44b5-a463-93386779ab63" providerId="ADAL" clId="{73ED5C71-4B31-4F67-9387-DA567C74C1AE}" dt="2024-02-12T10:17:34.912" v="504"/>
        <pc:sldMkLst>
          <pc:docMk/>
          <pc:sldMk cId="300012389" sldId="302"/>
        </pc:sldMkLst>
        <pc:spChg chg="mod">
          <ac:chgData name="Ben Nienhuis" userId="2c6c04f1-77c7-44b5-a463-93386779ab63" providerId="ADAL" clId="{73ED5C71-4B31-4F67-9387-DA567C74C1AE}" dt="2024-02-12T10:17:21.554" v="502" actId="20577"/>
          <ac:spMkLst>
            <pc:docMk/>
            <pc:sldMk cId="300012389" sldId="302"/>
            <ac:spMk id="3" creationId="{FD3C5B7E-490F-FC46-03E9-79F301FC9B33}"/>
          </ac:spMkLst>
        </pc:spChg>
        <pc:spChg chg="add mod">
          <ac:chgData name="Ben Nienhuis" userId="2c6c04f1-77c7-44b5-a463-93386779ab63" providerId="ADAL" clId="{73ED5C71-4B31-4F67-9387-DA567C74C1AE}" dt="2024-02-12T10:17:06.334" v="466" actId="1076"/>
          <ac:spMkLst>
            <pc:docMk/>
            <pc:sldMk cId="300012389" sldId="302"/>
            <ac:spMk id="8" creationId="{6559A8AA-A2FE-4A0F-BF5A-3C3056AB38A5}"/>
          </ac:spMkLst>
        </pc:spChg>
        <pc:picChg chg="add mod ord">
          <ac:chgData name="Ben Nienhuis" userId="2c6c04f1-77c7-44b5-a463-93386779ab63" providerId="ADAL" clId="{73ED5C71-4B31-4F67-9387-DA567C74C1AE}" dt="2024-02-12T10:06:06.528" v="420" actId="1076"/>
          <ac:picMkLst>
            <pc:docMk/>
            <pc:sldMk cId="300012389" sldId="302"/>
            <ac:picMk id="5" creationId="{C600A7D0-1780-7F9D-A398-D044466A848A}"/>
          </ac:picMkLst>
        </pc:picChg>
        <pc:picChg chg="del">
          <ac:chgData name="Ben Nienhuis" userId="2c6c04f1-77c7-44b5-a463-93386779ab63" providerId="ADAL" clId="{73ED5C71-4B31-4F67-9387-DA567C74C1AE}" dt="2024-02-12T09:55:45.414" v="392" actId="478"/>
          <ac:picMkLst>
            <pc:docMk/>
            <pc:sldMk cId="300012389" sldId="302"/>
            <ac:picMk id="7" creationId="{91DB20D6-37B9-8074-E478-CC738D4A1AFD}"/>
          </ac:picMkLst>
        </pc:picChg>
      </pc:sldChg>
      <pc:sldChg chg="addSp delSp modSp add mod modAnim">
        <pc:chgData name="Ben Nienhuis" userId="2c6c04f1-77c7-44b5-a463-93386779ab63" providerId="ADAL" clId="{73ED5C71-4B31-4F67-9387-DA567C74C1AE}" dt="2024-02-12T10:21:10.216" v="577"/>
        <pc:sldMkLst>
          <pc:docMk/>
          <pc:sldMk cId="3154644801" sldId="303"/>
        </pc:sldMkLst>
        <pc:spChg chg="mod">
          <ac:chgData name="Ben Nienhuis" userId="2c6c04f1-77c7-44b5-a463-93386779ab63" providerId="ADAL" clId="{73ED5C71-4B31-4F67-9387-DA567C74C1AE}" dt="2024-02-12T10:18:30.359" v="570" actId="20577"/>
          <ac:spMkLst>
            <pc:docMk/>
            <pc:sldMk cId="3154644801" sldId="303"/>
            <ac:spMk id="3" creationId="{F04CA780-CCC1-D42C-3EE5-FD924A00ECB8}"/>
          </ac:spMkLst>
        </pc:spChg>
        <pc:picChg chg="add del">
          <ac:chgData name="Ben Nienhuis" userId="2c6c04f1-77c7-44b5-a463-93386779ab63" providerId="ADAL" clId="{73ED5C71-4B31-4F67-9387-DA567C74C1AE}" dt="2024-02-12T10:20:33.219" v="572" actId="478"/>
          <ac:picMkLst>
            <pc:docMk/>
            <pc:sldMk cId="3154644801" sldId="303"/>
            <ac:picMk id="7" creationId="{A9576EBA-5833-C8A8-9771-0330E366FBDD}"/>
          </ac:picMkLst>
        </pc:picChg>
        <pc:picChg chg="add mod">
          <ac:chgData name="Ben Nienhuis" userId="2c6c04f1-77c7-44b5-a463-93386779ab63" providerId="ADAL" clId="{73ED5C71-4B31-4F67-9387-DA567C74C1AE}" dt="2024-02-12T10:20:55.214" v="575" actId="1076"/>
          <ac:picMkLst>
            <pc:docMk/>
            <pc:sldMk cId="3154644801" sldId="303"/>
            <ac:picMk id="9" creationId="{B347E395-C179-A136-38EB-446FEEE2D10D}"/>
          </ac:picMkLst>
        </pc:picChg>
      </pc:sldChg>
      <pc:sldChg chg="modSp add mod modAnim">
        <pc:chgData name="Ben Nienhuis" userId="2c6c04f1-77c7-44b5-a463-93386779ab63" providerId="ADAL" clId="{73ED5C71-4B31-4F67-9387-DA567C74C1AE}" dt="2024-02-12T10:22:34.118" v="635" actId="1076"/>
        <pc:sldMkLst>
          <pc:docMk/>
          <pc:sldMk cId="1388261935" sldId="304"/>
        </pc:sldMkLst>
        <pc:spChg chg="mod">
          <ac:chgData name="Ben Nienhuis" userId="2c6c04f1-77c7-44b5-a463-93386779ab63" providerId="ADAL" clId="{73ED5C71-4B31-4F67-9387-DA567C74C1AE}" dt="2024-02-12T10:22:26.513" v="632" actId="20577"/>
          <ac:spMkLst>
            <pc:docMk/>
            <pc:sldMk cId="1388261935" sldId="304"/>
            <ac:spMk id="3" creationId="{1B6E99AB-2F15-576B-C969-001EDFEF380F}"/>
          </ac:spMkLst>
        </pc:spChg>
        <pc:picChg chg="mod">
          <ac:chgData name="Ben Nienhuis" userId="2c6c04f1-77c7-44b5-a463-93386779ab63" providerId="ADAL" clId="{73ED5C71-4B31-4F67-9387-DA567C74C1AE}" dt="2024-02-12T10:22:34.118" v="635" actId="1076"/>
          <ac:picMkLst>
            <pc:docMk/>
            <pc:sldMk cId="1388261935" sldId="304"/>
            <ac:picMk id="9" creationId="{96404C2B-5B9A-21DA-7D31-2B79A6BC221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13841-7D0E-4ED5-850C-4305C62235CD}" type="datetimeFigureOut">
              <a:rPr lang="nl-NL" smtClean="0"/>
              <a:t>12-2-2024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DF346-A44A-4795-9EE5-1A420750B1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6871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4611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057E6-6C4D-F7F3-7188-91F8C5132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7AE6D70-34F7-5708-A1B7-0BDCD3E1F6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A8C225F-0ADD-4CF6-8C81-D49BC7BB5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4A5EBD-E090-6C5F-D2C2-5A1C68EA50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1586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E8EFA-FD84-216B-2B02-FD9277FEC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2CDBA0F-042A-4F5F-041C-38F091749E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B8C3B1E-E67C-935F-2E4C-C67D86636A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E1A1D56-485A-7ED9-2CCF-EE6E5D5236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1325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EC1B1-2E50-7614-63C3-2E7E581E1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1CBBCF8-E0EE-D974-6D6E-75E4800761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3FEF57B-7120-E8B4-C91F-945077D2A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9398D10-6EBB-99BF-C6B0-F97F8B8230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6208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61EEF-2B32-4600-3512-A2BE4EF6C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7637F0B-9E34-4710-DD13-0DFF2CAA7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B303DE0-43D5-96CC-221A-7B68ACA1D6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9144F2C-D2EE-BF71-8636-9C8741AA19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0100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2110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E98C0-FCA5-1D1B-1F7B-34F5A7400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13D03BF-2BBE-003F-10A6-D6CFCB27E5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7AD247F-3A99-1B4E-A77A-D42BD7450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CC2BF5F-7A1D-2974-1E84-94D213FE08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1543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DABB5-88DB-0925-66A1-7A1F7E57D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0437048-BFBA-3959-ADCC-C870949CE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8C56D9A-EF88-631A-17AF-EC8D99ED63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757110-052B-1A05-A109-7AB7626B94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3507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FD860-177B-F857-94AF-98290696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73A28C5-8850-2A7A-0157-23F5951EF4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6B102DB-B99D-EF49-14E2-1050D56B9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C8D7A0-D2A3-F481-7F88-B09B4AD2AA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9033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BC7BD-9DE2-0084-6C6F-408D947BB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84A962D-97AD-F578-BE0E-5C0BDAD247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884A350-C68A-9804-DC4F-A01F54CB4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B164204-64E1-BE3F-A677-127054299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2198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AB3B2-60C2-648D-F031-E1E3F82CC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B356C04-8FE2-820B-E5CF-1710EB04D5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B3E9EF2-FA2E-3BA3-7708-49E706E6CF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BA01EC3-3F7A-9653-DB4E-43FC09D348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6200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33181-A68A-4B01-F586-96B3E6EB4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D9379AE-CFD5-95AA-6941-083255D3CB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AE10CF6-3084-9304-DBEA-0CEAA5B23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7C9437-2396-84FA-FCFF-D47FBE34B9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6311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12D2A-C4AE-1136-00FC-CEA695DBA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0614BC0-B598-C02E-1D53-55A6E68330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2EBF337-2302-A16F-A030-AC24A78181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66B5AB7-5C0C-6E87-2249-3A5E526651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7066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130533" y="6142150"/>
            <a:ext cx="46800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145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Me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6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r>
              <a:rPr lang="nl-NL" dirty="0"/>
              <a:t>Verplaats deze vervolgens naar de achtergrond om de tekst te typen.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6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Zonder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1" i="0" baseline="0">
                <a:solidFill>
                  <a:srgbClr val="1E201F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aseline="0">
                <a:solidFill>
                  <a:srgbClr val="1E201F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55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tekst/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18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6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8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nl-NL" dirty="0"/>
              <a:t>Klik op het pictogram in het midden om een afbeelding toe te voegen (19,05 x 10 cm).</a:t>
            </a:r>
            <a:r>
              <a:rPr lang="nl-NL" sz="1600" dirty="0"/>
              <a:t> 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86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4932000" cy="72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2088000" y="1476000"/>
            <a:ext cx="3600000" cy="4680000"/>
          </a:xfrm>
        </p:spPr>
        <p:txBody>
          <a:bodyPr/>
          <a:lstStyle/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6120000" y="0"/>
            <a:ext cx="3600000" cy="685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nl-NL" dirty="0"/>
              <a:t>Klik op het pictogram in het midden om een afbeelding toe te voegen (19,05 x 10 cm).</a:t>
            </a:r>
            <a:r>
              <a:rPr lang="nl-NL" sz="1600" dirty="0"/>
              <a:t> 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99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4932000" cy="72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2088000" y="1476000"/>
            <a:ext cx="7200000" cy="4680000"/>
          </a:xfrm>
        </p:spPr>
        <p:txBody>
          <a:bodyPr/>
          <a:lstStyle/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130533" y="6142150"/>
            <a:ext cx="46800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9768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9036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052000" y="1728000"/>
            <a:ext cx="7740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62569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2" r:id="rId3"/>
    <p:sldLayoutId id="2147483650" r:id="rId4"/>
    <p:sldLayoutId id="2147483653" r:id="rId5"/>
    <p:sldLayoutId id="2147483657" r:id="rId6"/>
    <p:sldLayoutId id="2147483654" r:id="rId7"/>
    <p:sldLayoutId id="2147483655" r:id="rId8"/>
    <p:sldLayoutId id="21474836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rgbClr val="1E201F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 baseline="0">
          <a:solidFill>
            <a:srgbClr val="1E201F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2400" kern="1200" baseline="0">
          <a:solidFill>
            <a:srgbClr val="1E201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E201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201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201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hyperlink" Target="https://www.wur.nl/nl/onderzoek-resultaten/onderzoeksinstituten/plant-research/show-wpr/een-les-tomatengeschiedenis-of-hoe-we-onze-snacktomaten-danken-aan-de-wasserbomben.htm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hyperlink" Target="https://www.wur.nl/nl/onderzoek-resultaten/onderzoeksinstituten/plant-research/show-wpr/een-les-tomatengeschiedenis-of-hoe-we-onze-snacktomaten-danken-aan-de-wasserbomben.htm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hyperlink" Target="https://npo.nl/start/serie/keuringsdienst-van-waarde/seizoen-23/keuringsdienst-van-waarde_53/afspele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wur.nl/nl/onderzoek-resultaten/onderzoeksinstituten/plant-research/show-wpr/een-les-tomatengeschiedenis-of-hoe-we-onze-snacktomaten-danken-aan-de-wasserbomben.htm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606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74508-03FD-7858-F7D3-34EF329CF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44CDE52-967E-67AC-44E9-5C8CEBB65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468" y="1243698"/>
            <a:ext cx="4200344" cy="49004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204C537-9E37-5372-7852-AE4D17625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F491D4D-1C54-24A1-688D-BDE0D807C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0CAB274-C749-E13A-7E2D-A1696556B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04CA780-CCC1-D42C-3EE5-FD924A00ECB8}"/>
              </a:ext>
            </a:extLst>
          </p:cNvPr>
          <p:cNvSpPr txBox="1"/>
          <p:nvPr/>
        </p:nvSpPr>
        <p:spPr>
          <a:xfrm>
            <a:off x="1642188" y="1728000"/>
            <a:ext cx="72778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4 Telen op kwaliteit</a:t>
            </a:r>
          </a:p>
          <a:p>
            <a:endParaRPr lang="nl-NL" sz="2400" dirty="0"/>
          </a:p>
          <a:p>
            <a:r>
              <a:rPr lang="nl-NL" sz="2400" dirty="0"/>
              <a:t>Smaak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Nu meer variatie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Telen met hogere </a:t>
            </a:r>
            <a:r>
              <a:rPr lang="nl-NL" sz="2400" dirty="0" err="1"/>
              <a:t>Ec</a:t>
            </a:r>
            <a:r>
              <a:rPr lang="nl-NL" sz="2400" dirty="0"/>
              <a:t> geeft ook meer smaak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8BAD571-EDFF-B9E1-24E5-E5789FE870AE}"/>
              </a:ext>
            </a:extLst>
          </p:cNvPr>
          <p:cNvSpPr txBox="1"/>
          <p:nvPr/>
        </p:nvSpPr>
        <p:spPr>
          <a:xfrm>
            <a:off x="10041147" y="4524575"/>
            <a:ext cx="2742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5"/>
              </a:rPr>
              <a:t>Wasserbomben 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347E395-C179-A136-38EB-446FEEE2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9107" y="3893293"/>
            <a:ext cx="2218426" cy="221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4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CEBD7-52F1-0E91-2CD1-B0382841C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58ECE95-F0A4-C037-7EE2-087B84DA2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468" y="1243698"/>
            <a:ext cx="4200344" cy="49004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0EA0CA5-B376-8C03-9C65-EE69A363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C932F81-A60F-D31E-172D-5C7B97660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55A52DD-F04C-AD29-7E30-EABF96C62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B6E99AB-2F15-576B-C969-001EDFEF380F}"/>
              </a:ext>
            </a:extLst>
          </p:cNvPr>
          <p:cNvSpPr txBox="1"/>
          <p:nvPr/>
        </p:nvSpPr>
        <p:spPr>
          <a:xfrm>
            <a:off x="1642188" y="1728000"/>
            <a:ext cx="727787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4 Telen op kwaliteit</a:t>
            </a:r>
          </a:p>
          <a:p>
            <a:endParaRPr lang="nl-NL" sz="2400" dirty="0"/>
          </a:p>
          <a:p>
            <a:r>
              <a:rPr lang="nl-NL" sz="2400" dirty="0"/>
              <a:t>Smaak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Nu meer variatie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Niet alleen op gebied van smaak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Ook ziekte </a:t>
            </a:r>
            <a:r>
              <a:rPr lang="nl-NL" sz="2400" dirty="0" err="1"/>
              <a:t>resitentie</a:t>
            </a: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Telen met hogere </a:t>
            </a:r>
            <a:r>
              <a:rPr lang="nl-NL" sz="2400" dirty="0" err="1"/>
              <a:t>Ec</a:t>
            </a:r>
            <a:r>
              <a:rPr lang="nl-NL" sz="2400" dirty="0"/>
              <a:t> geeft ook meer smaak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C6A6AEA-271F-ED59-D39F-9F89A76FBAE4}"/>
              </a:ext>
            </a:extLst>
          </p:cNvPr>
          <p:cNvSpPr txBox="1"/>
          <p:nvPr/>
        </p:nvSpPr>
        <p:spPr>
          <a:xfrm>
            <a:off x="10041147" y="4524575"/>
            <a:ext cx="2742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5"/>
              </a:rPr>
              <a:t>Wasserbomben 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6404C2B-5B9A-21DA-7D31-2B79A6BC2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6405" y="4758302"/>
            <a:ext cx="1614721" cy="161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6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A2518-D3DA-9EDC-F494-11A8262C3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D5ED79-0BA8-4066-A7FC-A68557A2F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6622BB2-8A52-0690-0E03-C9E90BFD6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00832B3-E8E5-7617-352A-ABFE6068E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7CCC31A-4059-2A6D-6465-4CF6DD32CAD6}"/>
              </a:ext>
            </a:extLst>
          </p:cNvPr>
          <p:cNvSpPr txBox="1"/>
          <p:nvPr/>
        </p:nvSpPr>
        <p:spPr>
          <a:xfrm>
            <a:off x="1642188" y="1728000"/>
            <a:ext cx="72778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4 Telen op kwaliteit</a:t>
            </a:r>
          </a:p>
          <a:p>
            <a:endParaRPr lang="nl-NL" sz="2400" dirty="0"/>
          </a:p>
          <a:p>
            <a:r>
              <a:rPr lang="nl-NL" sz="2400" dirty="0"/>
              <a:t>Meligheid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Weinig sap en korrelige deeltjes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Oorzaken: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Te weinig calcium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Verkeerd bewaren, verlies van vocht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Te laat oogsten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21552F8-8163-3B6D-D679-3C3FF31C7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812" y="2343150"/>
            <a:ext cx="287655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5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7E013-913B-199A-01E5-8FD130A76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B446BE-88FE-D752-40EC-3C69E1DDD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CD9AC03-A9BA-274C-F812-BE0655D2D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24A7F82-E274-38DD-213C-3D97B776A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CB2773D-F5B5-F01C-FEB8-C7481BB80079}"/>
              </a:ext>
            </a:extLst>
          </p:cNvPr>
          <p:cNvSpPr txBox="1"/>
          <p:nvPr/>
        </p:nvSpPr>
        <p:spPr>
          <a:xfrm>
            <a:off x="1660701" y="1451955"/>
            <a:ext cx="774000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4 Telen op kwaliteit</a:t>
            </a:r>
          </a:p>
          <a:p>
            <a:endParaRPr lang="nl-NL" sz="2400" dirty="0"/>
          </a:p>
          <a:p>
            <a:r>
              <a:rPr lang="nl-NL" sz="2400" dirty="0"/>
              <a:t>Vitamines, </a:t>
            </a:r>
            <a:r>
              <a:rPr lang="nl-NL" sz="2400" dirty="0" err="1"/>
              <a:t>Anti-Oxidanten</a:t>
            </a:r>
            <a:r>
              <a:rPr lang="nl-NL" sz="2400" dirty="0"/>
              <a:t> en Mineralen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Consumenten willen graag vitamine rijke vruchten en groenten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Meer licht geeft meer vitaminen, tot wel 16%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Anti-oxidanten</a:t>
            </a:r>
            <a:r>
              <a:rPr lang="nl-NL" sz="2400" dirty="0"/>
              <a:t> populair o.a. kanker remmend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O.a</a:t>
            </a:r>
            <a:r>
              <a:rPr lang="nl-NL" sz="2400" dirty="0"/>
              <a:t> </a:t>
            </a:r>
            <a:r>
              <a:rPr lang="nl-NL" sz="2400" dirty="0" err="1"/>
              <a:t>Glucosinolaten</a:t>
            </a:r>
            <a:r>
              <a:rPr lang="nl-NL" sz="2400" dirty="0"/>
              <a:t> (</a:t>
            </a:r>
            <a:r>
              <a:rPr lang="nl-NL" sz="2400" dirty="0" err="1"/>
              <a:t>Brocoli</a:t>
            </a:r>
            <a:r>
              <a:rPr lang="nl-NL" sz="2400" dirty="0"/>
              <a:t>) en </a:t>
            </a:r>
            <a:r>
              <a:rPr lang="nl-NL" sz="2400" dirty="0" err="1"/>
              <a:t>Lycopeen</a:t>
            </a:r>
            <a:r>
              <a:rPr lang="nl-NL" sz="2400" dirty="0"/>
              <a:t> (Tomaten)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Ook hier hoe meer straling de plant ontvangt hoe meer antioxidanten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Groenten zijn leveranciers van calcium, kalium, magnesium, ijzer en zink voor het menselijk lichaam.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Hier is echter niet veel aan te sturen, verwerkte producten wel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4257239-E524-2E66-A970-8BD5BA0E9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967" y="1850007"/>
            <a:ext cx="1981200" cy="12382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A3273AC-6FA1-D4FD-B620-54BDC8B78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1999" y="3814101"/>
            <a:ext cx="2319135" cy="123825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B45D134-DDD2-288A-51FF-E7A1CF65B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4702" y="5205070"/>
            <a:ext cx="2236431" cy="140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7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21655-32F9-76E8-84A0-0B13CF90B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1E2313-2EAD-DD43-7634-550B995C4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9F5E5FE-372E-35E2-B8E0-13C3B7B25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6523553-332F-AA49-F345-4AD7602A2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BBA35E2-85E9-09F1-6D88-F0975E32A8EF}"/>
              </a:ext>
            </a:extLst>
          </p:cNvPr>
          <p:cNvSpPr txBox="1"/>
          <p:nvPr/>
        </p:nvSpPr>
        <p:spPr>
          <a:xfrm>
            <a:off x="1642188" y="1728000"/>
            <a:ext cx="727787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3 Telen op kwaliteit</a:t>
            </a:r>
          </a:p>
          <a:p>
            <a:endParaRPr lang="nl-NL" sz="2400" dirty="0"/>
          </a:p>
          <a:p>
            <a:r>
              <a:rPr lang="nl-NL" sz="2400" dirty="0"/>
              <a:t>Huiswerk:</a:t>
            </a:r>
          </a:p>
          <a:p>
            <a:endParaRPr lang="nl-NL" sz="2400" dirty="0"/>
          </a:p>
          <a:p>
            <a:r>
              <a:rPr lang="nl-NL" sz="2400" dirty="0"/>
              <a:t>Maak lesbrief 3.4</a:t>
            </a:r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14E878E-A8C4-2619-F4CB-7639DD624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355" y="3824443"/>
            <a:ext cx="4617289" cy="259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60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EC80890-B759-1AC9-14D6-6AEC1032B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buNone/>
            </a:pPr>
            <a:r>
              <a:rPr lang="nl-NL" dirty="0"/>
              <a:t>Telen op kwaliteit / Proefveldtechniek</a:t>
            </a:r>
          </a:p>
          <a:p>
            <a:r>
              <a:rPr lang="nl-NL" dirty="0"/>
              <a:t>Les 1 19/01 Nakijken toets en Introductie Blok 3</a:t>
            </a:r>
          </a:p>
          <a:p>
            <a:r>
              <a:rPr lang="nl-NL" dirty="0"/>
              <a:t>Les 2 26/01 Proefveldtechniek practicum</a:t>
            </a:r>
            <a:endParaRPr lang="nl-NL" sz="1400" dirty="0"/>
          </a:p>
          <a:p>
            <a:r>
              <a:rPr lang="nl-NL" dirty="0"/>
              <a:t>Les 3 09/02 Telen op kwaliteit</a:t>
            </a:r>
          </a:p>
          <a:p>
            <a:r>
              <a:rPr lang="nl-NL" dirty="0">
                <a:highlight>
                  <a:srgbClr val="FFFF00"/>
                </a:highlight>
              </a:rPr>
              <a:t>Les 4 16/02 Telen op kwaliteit</a:t>
            </a:r>
          </a:p>
          <a:p>
            <a:r>
              <a:rPr lang="nl-NL" dirty="0"/>
              <a:t>Les 5 01/03 Proefveldtechniek</a:t>
            </a:r>
          </a:p>
          <a:p>
            <a:r>
              <a:rPr lang="nl-NL" dirty="0"/>
              <a:t>Les 6 08/03 Proefveldtechniek	</a:t>
            </a:r>
          </a:p>
          <a:p>
            <a:r>
              <a:rPr lang="nl-NL" dirty="0"/>
              <a:t>Les 7 15/03 Toets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FC1F05E-BBD5-782C-36A6-511A8DBD7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7CEDE5-DE37-3A0A-DF43-81CCB0E95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750" y="4336263"/>
            <a:ext cx="2923922" cy="194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8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EC80890-B759-1AC9-14D6-6AEC1032B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FC1F05E-BBD5-782C-36A6-511A8DBD7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6CAD3B0-4A95-77E6-7746-D83C2B557A80}"/>
              </a:ext>
            </a:extLst>
          </p:cNvPr>
          <p:cNvSpPr txBox="1"/>
          <p:nvPr/>
        </p:nvSpPr>
        <p:spPr>
          <a:xfrm>
            <a:off x="1642188" y="1728000"/>
            <a:ext cx="72778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4 Telen op kwaliteit</a:t>
            </a:r>
          </a:p>
          <a:p>
            <a:endParaRPr lang="nl-NL" sz="2400" dirty="0"/>
          </a:p>
          <a:p>
            <a:r>
              <a:rPr lang="nl-NL" dirty="0"/>
              <a:t>We gebruiken het volgende lesprogramma bij teeltvoorbereiding: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69B4A70-685B-5F71-22F9-C8A6D4844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969" y="3327141"/>
            <a:ext cx="4411690" cy="241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74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87C9C-397D-8B02-C7D8-8C1599642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83AE26-D696-CBCF-497F-344A0AF2D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D4A5119-8741-EB66-9346-1E3312C3B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587291B-154B-98EB-BCBC-D94EA6BCC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2FFF21D-1118-0DF1-C841-A7A00D580A9C}"/>
              </a:ext>
            </a:extLst>
          </p:cNvPr>
          <p:cNvSpPr txBox="1"/>
          <p:nvPr/>
        </p:nvSpPr>
        <p:spPr>
          <a:xfrm>
            <a:off x="1642188" y="1728000"/>
            <a:ext cx="727787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3 Telen op kwaliteit</a:t>
            </a:r>
          </a:p>
          <a:p>
            <a:endParaRPr lang="nl-NL" sz="2400" dirty="0"/>
          </a:p>
          <a:p>
            <a:r>
              <a:rPr lang="nl-NL" sz="2400" dirty="0"/>
              <a:t>Deze 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Wat is kwaliteit?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Van kilo’s naar kwaliteit.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Kwaliteit , aardappel keuringsdienst van waarde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Beoordelen </a:t>
            </a:r>
            <a:r>
              <a:rPr lang="nl-NL" sz="2400" dirty="0" err="1"/>
              <a:t>Bellis</a:t>
            </a:r>
            <a:r>
              <a:rPr lang="nl-NL" sz="2400" dirty="0"/>
              <a:t> </a:t>
            </a:r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1BC2188-A48E-682D-AB1B-56A746087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821" y="4578014"/>
            <a:ext cx="3576358" cy="191135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2761D1D-FDE4-E742-0F50-9D2E5D6B4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4560" y="4578014"/>
            <a:ext cx="1835440" cy="183544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989BD7-699B-D5B9-EC1E-298C8ED5DF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910" y="4578014"/>
            <a:ext cx="2889911" cy="192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3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F8E65-0FDC-8F8A-7563-32052F0FE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5E32E-F7FD-6D5A-2BFE-C51DBF4E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625100F-B8A6-BFFA-F85E-BCC8BBA62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53898B3-F371-5477-E52E-F40921079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3A34665-8CAA-9670-745C-8CFA0D41BA71}"/>
              </a:ext>
            </a:extLst>
          </p:cNvPr>
          <p:cNvSpPr txBox="1"/>
          <p:nvPr/>
        </p:nvSpPr>
        <p:spPr>
          <a:xfrm>
            <a:off x="1642188" y="1728000"/>
            <a:ext cx="727787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4 Telen op kwaliteit</a:t>
            </a:r>
          </a:p>
          <a:p>
            <a:endParaRPr lang="nl-NL" sz="2400" dirty="0"/>
          </a:p>
          <a:p>
            <a:r>
              <a:rPr lang="nl-NL" sz="2400" dirty="0"/>
              <a:t>Sortiment en Kwaliteit:</a:t>
            </a:r>
          </a:p>
          <a:p>
            <a:r>
              <a:rPr lang="nl-NL" sz="2400" dirty="0"/>
              <a:t>Nog te goed van verleden week…</a:t>
            </a:r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r>
              <a:rPr lang="nl-NL" dirty="0">
                <a:hlinkClick r:id="rId4"/>
              </a:rPr>
              <a:t>https://npo.nl/start/serie/keuringsdienst-van-waarde/seizoen-23/keuringsdienst-van-waarde_53/afspelen</a:t>
            </a:r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A48382E-BE6C-5E61-B573-B3DB76B26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4913" y="2093084"/>
            <a:ext cx="2837632" cy="19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08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D8936-D84F-E918-BDD3-4DB15FC53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3A251-48CA-C9BC-DE38-4758C9C59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991BB46-38D1-0ADD-4F2A-9FCE034FA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3F9130-BA32-5EEF-6BC2-AD6C4DB16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5E55427-7ED4-0D62-B5B9-176754FB9F08}"/>
              </a:ext>
            </a:extLst>
          </p:cNvPr>
          <p:cNvSpPr txBox="1"/>
          <p:nvPr/>
        </p:nvSpPr>
        <p:spPr>
          <a:xfrm>
            <a:off x="1642188" y="1728000"/>
            <a:ext cx="727787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4 Telen op kwaliteit</a:t>
            </a:r>
          </a:p>
          <a:p>
            <a:endParaRPr lang="nl-NL" sz="2400" dirty="0"/>
          </a:p>
          <a:p>
            <a:r>
              <a:rPr lang="nl-NL" sz="2400" dirty="0"/>
              <a:t>Vandaag: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Kwaliteit siergewassen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Smaak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Meligheid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Vitamines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Anti-Oxidanten</a:t>
            </a: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Mineralen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Lesbrief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Proefveld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2D05182-E22C-577A-CEF9-79A3933EC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582" y="2738886"/>
            <a:ext cx="4310604" cy="323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05FE4-52A4-8EC9-720B-0188EEC33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BC710D-4743-1A41-95E5-92959F3B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C476EBA-D815-5A8B-6292-2710C273A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7EB64AD-AD68-127A-8CFD-1CA959B95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D4586A1-F932-47BD-8969-B154B38B5FA6}"/>
              </a:ext>
            </a:extLst>
          </p:cNvPr>
          <p:cNvSpPr txBox="1"/>
          <p:nvPr/>
        </p:nvSpPr>
        <p:spPr>
          <a:xfrm>
            <a:off x="1560955" y="1858733"/>
            <a:ext cx="72778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4 Telen op kwaliteit</a:t>
            </a:r>
          </a:p>
          <a:p>
            <a:endParaRPr lang="nl-NL" sz="2400" dirty="0"/>
          </a:p>
          <a:p>
            <a:r>
              <a:rPr lang="nl-NL" sz="2400" dirty="0"/>
              <a:t>Kwaliteit siergewassen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Meer productie door belichten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24 uur -&gt; 34% meer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Beschadiging huismondjes door te lage luchtvochtigheid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Houdbaarheid roos nihil omdat huidmondjes niet meer functioneren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Opjagen van groene kamerplanten met veel stikstof en hoge RV geeft bladranden en verwelken bij consument om dezelfde reden.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7D1BF21-5017-FCF9-E63E-F3D37E5AD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719" y="4974536"/>
            <a:ext cx="2097575" cy="15836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D91D8FD-B10E-5385-3700-5BBCB2C87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058" y="4974535"/>
            <a:ext cx="1985006" cy="156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72307-F007-A265-5330-7F92BD947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C2D05D-EB92-446B-5514-9A37FF206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B232D9C-7420-22FB-7EC9-98C7BF259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D2C88F8-74F5-DB51-1B57-E20080B91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DBE2D6B-1534-296B-5A9E-E4C3B94B6C0C}"/>
              </a:ext>
            </a:extLst>
          </p:cNvPr>
          <p:cNvSpPr txBox="1"/>
          <p:nvPr/>
        </p:nvSpPr>
        <p:spPr>
          <a:xfrm>
            <a:off x="1642188" y="1728000"/>
            <a:ext cx="72778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4 Telen op kwaliteit</a:t>
            </a:r>
          </a:p>
          <a:p>
            <a:endParaRPr lang="nl-NL" sz="2400" dirty="0"/>
          </a:p>
          <a:p>
            <a:r>
              <a:rPr lang="nl-NL" sz="2400" dirty="0"/>
              <a:t>Smaak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E5ADFAB-1251-6DBE-59D5-071D109A4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978" y="2614744"/>
            <a:ext cx="5224043" cy="34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17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4F705-2334-C27E-486D-AC7312392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600A7D0-1780-7F9D-A398-D044466A8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468" y="1243698"/>
            <a:ext cx="4200344" cy="49004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7CCFD6-9FE4-69D4-FFB5-C08257F2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75A0F30-5C94-F127-93E0-0293FAA24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1A76F05-4E92-F9D6-42F9-0B366598D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D3C5B7E-490F-FC46-03E9-79F301FC9B33}"/>
              </a:ext>
            </a:extLst>
          </p:cNvPr>
          <p:cNvSpPr txBox="1"/>
          <p:nvPr/>
        </p:nvSpPr>
        <p:spPr>
          <a:xfrm>
            <a:off x="1642188" y="1728000"/>
            <a:ext cx="727787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4 Telen op kwaliteit</a:t>
            </a:r>
          </a:p>
          <a:p>
            <a:endParaRPr lang="nl-NL" sz="2400" dirty="0"/>
          </a:p>
          <a:p>
            <a:r>
              <a:rPr lang="nl-NL" sz="2400" dirty="0"/>
              <a:t>Smaak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Tegenwoordig hebben we in de supermarkt volop de keuze uit snacktomaatjes, vleestomaten, trostomaten, cherrytomaten en vele andere soorten.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Maar 60 jaar geleden was het assortiment aan tomaten een stuk beperkter.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Genetisch leken de tomaten rassen allemaal op elkaar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Hoge productie geen smaak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559A8AA-A2FE-4A0F-BF5A-3C3056AB38A5}"/>
              </a:ext>
            </a:extLst>
          </p:cNvPr>
          <p:cNvSpPr txBox="1"/>
          <p:nvPr/>
        </p:nvSpPr>
        <p:spPr>
          <a:xfrm>
            <a:off x="10041147" y="4524575"/>
            <a:ext cx="2742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5"/>
              </a:rPr>
              <a:t>Wasserbomben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01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chtergroen PP van zone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roeneWel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htergroen PP van zone" id="{675F9B1A-8E97-4866-B654-6E773CF2DE0C}" vid="{D9F01F32-646D-4132-95FB-6653F27EA7E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cb1c85b-b197-48cd-8bb1-fe9e9ee0096b">
      <Terms xmlns="http://schemas.microsoft.com/office/infopath/2007/PartnerControls"/>
    </lcf76f155ced4ddcb4097134ff3c332f>
    <TaxCatchAll xmlns="414a8a67-acf6-4b09-bb49-f84330b442d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FEFE2E46C86D4A9898CCC49B418B36" ma:contentTypeVersion="16" ma:contentTypeDescription="Een nieuw document maken." ma:contentTypeScope="" ma:versionID="7fe18b1a06a904c6259f887bdd1a3996">
  <xsd:schema xmlns:xsd="http://www.w3.org/2001/XMLSchema" xmlns:xs="http://www.w3.org/2001/XMLSchema" xmlns:p="http://schemas.microsoft.com/office/2006/metadata/properties" xmlns:ns2="2cb1c85b-b197-48cd-8bb1-fe9e9ee0096b" xmlns:ns3="414a8a67-acf6-4b09-bb49-f84330b442d7" xmlns:ns4="5ad07612-1080-49cf-8fb2-28e7c3022d9a" targetNamespace="http://schemas.microsoft.com/office/2006/metadata/properties" ma:root="true" ma:fieldsID="0898b0b63e522cea48b096f21a662b8a" ns2:_="" ns3:_="" ns4:_="">
    <xsd:import namespace="2cb1c85b-b197-48cd-8bb1-fe9e9ee0096b"/>
    <xsd:import namespace="414a8a67-acf6-4b09-bb49-f84330b442d7"/>
    <xsd:import namespace="5ad07612-1080-49cf-8fb2-28e7c3022d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1c85b-b197-48cd-8bb1-fe9e9ee009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ec6a8442-1569-46a6-a14f-f23e9ec9d8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4a8a67-acf6-4b09-bb49-f84330b442d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248ea8ce-d6d7-4c67-93d5-dcdb41321123}" ma:internalName="TaxCatchAll" ma:showField="CatchAllData" ma:web="5ad07612-1080-49cf-8fb2-28e7c3022d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07612-1080-49cf-8fb2-28e7c3022d9a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95E054-A4D1-494E-8569-2006FB09F6F4}">
  <ds:schemaRefs>
    <ds:schemaRef ds:uri="http://purl.org/dc/terms/"/>
    <ds:schemaRef ds:uri="http://schemas.microsoft.com/office/2006/documentManagement/types"/>
    <ds:schemaRef ds:uri="82ac19c3-1cff-4f70-a585-2de21a3866ce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915d7cad-3e71-4cea-95bb-ac32222adf06"/>
    <ds:schemaRef ds:uri="http://schemas.microsoft.com/office/2006/metadata/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65929FC-507C-4225-ADC4-799D2B4F0F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7A1F66-676C-4B6C-A05F-40281DF96FC4}"/>
</file>

<file path=docProps/app.xml><?xml version="1.0" encoding="utf-8"?>
<Properties xmlns="http://schemas.openxmlformats.org/officeDocument/2006/extended-properties" xmlns:vt="http://schemas.openxmlformats.org/officeDocument/2006/docPropsVTypes">
  <Template>Achtergroen PP van zone</Template>
  <TotalTime>899</TotalTime>
  <Words>478</Words>
  <Application>Microsoft Office PowerPoint</Application>
  <PresentationFormat>Breedbeeld</PresentationFormat>
  <Paragraphs>123</Paragraphs>
  <Slides>14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7" baseType="lpstr">
      <vt:lpstr>Arial</vt:lpstr>
      <vt:lpstr>Calibri</vt:lpstr>
      <vt:lpstr>Achtergroen PP van zone</vt:lpstr>
      <vt:lpstr>PowerPoint-presentatie</vt:lpstr>
      <vt:lpstr>Bemesting Periode 3 23/24</vt:lpstr>
      <vt:lpstr>Bemesting Periode 3 23/24</vt:lpstr>
      <vt:lpstr>Bemesting Periode 3 23/24</vt:lpstr>
      <vt:lpstr>Bemesting Periode 3 23/24</vt:lpstr>
      <vt:lpstr>Bemesting Periode 3 23/24</vt:lpstr>
      <vt:lpstr>Bemesting Periode 3 23/24</vt:lpstr>
      <vt:lpstr>Bemesting Periode 3 23/24</vt:lpstr>
      <vt:lpstr>Bemesting Periode 3 23/24</vt:lpstr>
      <vt:lpstr>Bemesting Periode 3 23/24</vt:lpstr>
      <vt:lpstr>Bemesting Periode 3 23/24</vt:lpstr>
      <vt:lpstr>Bemesting Periode 3 23/24</vt:lpstr>
      <vt:lpstr>Bemesting Periode 3 23/24</vt:lpstr>
      <vt:lpstr>Bemesting Periode 3 23/24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Bertus Boer</dc:creator>
  <cp:lastModifiedBy>Ben Nienhuis</cp:lastModifiedBy>
  <cp:revision>9</cp:revision>
  <dcterms:created xsi:type="dcterms:W3CDTF">2021-01-11T10:50:43Z</dcterms:created>
  <dcterms:modified xsi:type="dcterms:W3CDTF">2024-02-12T10:49:44Z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0x010100F4FEFE2E46C86D4A9898CCC49B418B36</vt:lpwstr>
  </property>
</Properties>
</file>